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62618" autoAdjust="0"/>
  </p:normalViewPr>
  <p:slideViewPr>
    <p:cSldViewPr snapToGrid="0">
      <p:cViewPr varScale="1">
        <p:scale>
          <a:sx n="24" d="100"/>
          <a:sy n="24" d="100"/>
        </p:scale>
        <p:origin x="1456" y="44"/>
      </p:cViewPr>
      <p:guideLst/>
    </p:cSldViewPr>
  </p:slideViewPr>
  <p:notesTextViewPr>
    <p:cViewPr>
      <p:scale>
        <a:sx n="125" d="100"/>
        <a:sy n="125"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a:t>
            </a:r>
            <a:r>
              <a:rPr lang="en-US"/>
              <a:t>running on an </a:t>
            </a:r>
            <a:r>
              <a:rPr lang="en-US" dirty="0"/>
              <a:t>'overlaps'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8/20/2024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cacm.acm.org/magazines/2011/7/109893-a-decade-of-software-model-checking-with-slam/full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5674757"/>
          </a:xfrm>
          <a:prstGeom prst="rect">
            <a:avLst/>
          </a:prstGeom>
        </p:spPr>
        <p:txBody>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15490</TotalTime>
  <Words>5795</Words>
  <Application>Microsoft Office PowerPoint</Application>
  <PresentationFormat>Custom</PresentationFormat>
  <Paragraphs>573</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8</cp:revision>
  <dcterms:modified xsi:type="dcterms:W3CDTF">2024-08-20T23:46:29Z</dcterms:modified>
</cp:coreProperties>
</file>